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859" y="0"/>
            <a:ext cx="18150773" cy="10287000"/>
          </a:xfrm>
          <a:custGeom>
            <a:avLst/>
            <a:gdLst/>
            <a:ahLst/>
            <a:cxnLst/>
            <a:rect r="r" b="b" t="t" l="l"/>
            <a:pathLst>
              <a:path h="10287000" w="18150773">
                <a:moveTo>
                  <a:pt x="0" y="0"/>
                </a:moveTo>
                <a:lnTo>
                  <a:pt x="18150773" y="0"/>
                </a:lnTo>
                <a:lnTo>
                  <a:pt x="1815077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1" t="0" r="-351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995883" y="509143"/>
            <a:ext cx="1520796" cy="1520796"/>
          </a:xfrm>
          <a:custGeom>
            <a:avLst/>
            <a:gdLst/>
            <a:ahLst/>
            <a:cxnLst/>
            <a:rect r="r" b="b" t="t" l="l"/>
            <a:pathLst>
              <a:path h="1520796" w="1520796">
                <a:moveTo>
                  <a:pt x="0" y="0"/>
                </a:moveTo>
                <a:lnTo>
                  <a:pt x="1520796" y="0"/>
                </a:lnTo>
                <a:lnTo>
                  <a:pt x="1520796" y="1520795"/>
                </a:lnTo>
                <a:lnTo>
                  <a:pt x="0" y="15207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56899" y="690888"/>
            <a:ext cx="1684715" cy="1339051"/>
          </a:xfrm>
          <a:custGeom>
            <a:avLst/>
            <a:gdLst/>
            <a:ahLst/>
            <a:cxnLst/>
            <a:rect r="r" b="b" t="t" l="l"/>
            <a:pathLst>
              <a:path h="1339051" w="1684715">
                <a:moveTo>
                  <a:pt x="0" y="0"/>
                </a:moveTo>
                <a:lnTo>
                  <a:pt x="1684715" y="0"/>
                </a:lnTo>
                <a:lnTo>
                  <a:pt x="1684715" y="1339050"/>
                </a:lnTo>
                <a:lnTo>
                  <a:pt x="0" y="13390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DAF9QBBL1SU</dc:identifier>
  <dcterms:modified xsi:type="dcterms:W3CDTF">2011-08-01T06:04:30Z</dcterms:modified>
  <cp:revision>1</cp:revision>
  <dc:title>Green Orange Colorful About the Team Presentation</dc:title>
</cp:coreProperties>
</file>